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## Inventory &amp; Rationalization
We catalogued every Jenkins job:
- xx total discovered
- xx obsolete (removed)
- xx merged (duplicates)
- xx rewritten from scratch
- xx migrated mostly as-is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 Out, GitHub Actions In: How We Made the Leap</dc:title>
  <dc:subject>PptxGenJS Presentation</dc:subject>
  <dc:creator>Benoît Suttor &amp; Rémi Dubois - iMio</dc:creator>
  <cp:lastModifiedBy>Benoît Suttor &amp; Rémi Dubois - iMio</cp:lastModifiedBy>
  <cp:revision>1</cp:revision>
  <dcterms:created xsi:type="dcterms:W3CDTF">2025-10-08T07:31:50Z</dcterms:created>
  <dcterms:modified xsi:type="dcterms:W3CDTF">2025-10-08T07:31:50Z</dcterms:modified>
</cp:coreProperties>
</file>